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836712"/>
            <a:ext cx="6338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МКДОУ Усть-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Таркский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детский сад «Солнышко»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Усть-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Таркский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район, село Усть-Тарка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48491" y="1844824"/>
            <a:ext cx="5544615" cy="32403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InflateDeflate">
              <a:avLst/>
            </a:prstTxWarp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Сладкие правила 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дорожного движения</a:t>
            </a:r>
            <a:endParaRPr lang="ru-RU" sz="4400" b="1" dirty="0">
              <a:ln w="10541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3933056"/>
            <a:ext cx="4359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Торт «</a:t>
            </a:r>
            <a:r>
              <a:rPr lang="ru-RU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Светофорик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5157192"/>
            <a:ext cx="55004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Авторы работы: Михайлова Ольга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Викторовна (мама)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Михайлова Элина 2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 (дочь)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://www.rushkolnik.ru/tw_files2/urls_3/1329/d-1328022/1328022_html_m24877e9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76075"/>
            <a:ext cx="2016224" cy="263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465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Desktop\фот\IMG_20180402_2015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4050450" cy="540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66066" y="648848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Светофор - цветные глазки,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 покажет свои краски.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Нарисуем светофор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продолжим разговор.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знает с детских пор,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светофор -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Красный, жёлтый и зелёный,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Словно пирожок слоёный.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красным цветом верхний глаз -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Самый строгий он у нас.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зажгется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красный свет -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"Стой! Вперёд дороги нет!"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серединке есть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желточек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Словно солнышка кусочек.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Жёлтым глазиком моргает -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 идти не разрешает.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Подождём зелёный свет -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Говорит он всем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"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Привет!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меня вперёд иди,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по сторонам гляди!"</a:t>
            </a:r>
          </a:p>
        </p:txBody>
      </p:sp>
    </p:spTree>
    <p:extLst>
      <p:ext uri="{BB962C8B-B14F-4D97-AF65-F5344CB8AC3E}">
        <p14:creationId xmlns:p14="http://schemas.microsoft.com/office/powerpoint/2010/main" val="2149988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дминистратор\Desktop\фот\IMG_20180402_1607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873"/>
            <a:ext cx="5568618" cy="4176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692696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приготовления бисквитных коржей нам понадобятся 5 яиц, 1 стакан сахара, 1 стакан муки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027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фот\IMG_20180402_1607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628800"/>
            <a:ext cx="5856650" cy="439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908720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Яица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сахар взбиваем в миксере до пышной массы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177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фот\IMG_20180402_162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3921900" cy="522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2080" y="836712"/>
            <a:ext cx="2592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Добавляем муку и аккуратно все перемешиваем лопаточкой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9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фот\IMG_20180402_1623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3942438" cy="5256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4088" y="838656"/>
            <a:ext cx="28803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Противень застилаем бумагой для выпечки и аккуратно выкладываем на него тесто.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Выпекаем 30-35 мин.</a:t>
            </a:r>
          </a:p>
        </p:txBody>
      </p:sp>
    </p:spTree>
    <p:extLst>
      <p:ext uri="{BB962C8B-B14F-4D97-AF65-F5344CB8AC3E}">
        <p14:creationId xmlns:p14="http://schemas.microsoft.com/office/powerpoint/2010/main" val="4031728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Администратор\Desktop\фот\IMG_20180402_1828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3996444" cy="5328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92977" y="908720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Остывшие коржи пропитываем сиропом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415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Desktop\фот\IMG_20180402_1825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3996444" cy="5328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12060" y="766307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Прослаиваем коржи вареной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сгущенкой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223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фот\IMG_20180402_1853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3996444" cy="5328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0072" y="766648"/>
            <a:ext cx="28803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Готовим крем: 4 белка взбиваем с 1 стаканом сахара взбиваем в густую пену.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Наносим крем на коржи с помощью кондитерского мешка.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крем добавляем пищевые красители и рисуем светофор.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896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фот\IMG_20180402_2016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4050450" cy="540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2080" y="792286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такой вкусный светофор у нас получился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314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139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DNA7 X64</cp:lastModifiedBy>
  <cp:revision>10</cp:revision>
  <dcterms:created xsi:type="dcterms:W3CDTF">2018-04-12T14:42:20Z</dcterms:created>
  <dcterms:modified xsi:type="dcterms:W3CDTF">2018-04-15T14:00:59Z</dcterms:modified>
</cp:coreProperties>
</file>