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7" y="1772816"/>
            <a:ext cx="45365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роект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«Светлая пасха»</a:t>
            </a:r>
            <a:endParaRPr lang="ru-RU" sz="5400" b="1" cap="none" spc="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22169"/>
            <a:ext cx="5538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МКДОУ Усть-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Таркский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детский сад «Солнышко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573016"/>
            <a:ext cx="44441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Над проектом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работали: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дети средней группы «Пчелки»,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воспитатель первой квалификационной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Михайлова Ольга Викторовна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1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фот\IMG_20180328_161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фот\IMG_20180328_1627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0100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2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фот\IMG_20180409_154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176463" cy="3132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фот\IMG_20180409_153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1" y="3501008"/>
            <a:ext cx="4166218" cy="3124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188639"/>
            <a:ext cx="3354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385481"/>
            <a:ext cx="28782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Пасхальное развлечение с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играми и чаепитием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4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фот\IMG_20180409_155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6978"/>
            <a:ext cx="4032446" cy="3024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фот\IMG_20180409_155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63617"/>
            <a:ext cx="4032447" cy="3024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2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от\IMG_20180409_153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фот\IMG_20180409_154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617640"/>
            <a:ext cx="4128457" cy="3096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13407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Катание яиц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1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фот\IMG_20180327_124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372200" cy="477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16817"/>
            <a:ext cx="4501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Выставка поделок «Пасхальная радость»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0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6030416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познакомились: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праздником Пасхи, обычаями и традициями его проведения в России.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видами и элементами росписи пасхальных яиц.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традиционной пасхальной кухней.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народными подвижными играми.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пасхальными настольными играми.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выставка детских работ «Пасхальная открытка».</a:t>
            </a:r>
          </a:p>
        </p:txBody>
      </p:sp>
    </p:spTree>
    <p:extLst>
      <p:ext uri="{BB962C8B-B14F-4D97-AF65-F5344CB8AC3E}">
        <p14:creationId xmlns:p14="http://schemas.microsoft.com/office/powerpoint/2010/main" val="366979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3" y="34911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каждым годом традиционные праздники забываются, отходят на задний план. В некоторых семьях им не придается никакого значения. Когда-то традиции передавались в семье из поколения в поколение – «из уст в уста», «от сердца к сердцу». Народные праздники знакомят детей с существующими традициями и обычаями русского народа, помогают донести до ребёнка высокие нравственные идеалы. Мы, взрослые должны познакомить детей с историей нашей Родины, научить пользоваться богатством культурных традиций. В преддверии православного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праздника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Пасха, было принято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разработать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реализовать проект 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Пасха- Светлое Христово Воскресенье».</a:t>
            </a:r>
          </a:p>
        </p:txBody>
      </p:sp>
    </p:spTree>
    <p:extLst>
      <p:ext uri="{BB962C8B-B14F-4D97-AF65-F5344CB8AC3E}">
        <p14:creationId xmlns:p14="http://schemas.microsoft.com/office/powerpoint/2010/main" val="85221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89679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Общение с народной культурой облагораживает, делает человека мягким, чутким, добрым, мудрым.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Пасха – самый радостный и большой праздник христиан. Празднование Пасхи стало уже традицией. Но не все дошкольники имеют представления об этом празднике, не знают историю и традиции.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Необходимо знакомить детей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народными праздниками.</a:t>
            </a:r>
          </a:p>
        </p:txBody>
      </p:sp>
    </p:spTree>
    <p:extLst>
      <p:ext uri="{BB962C8B-B14F-4D97-AF65-F5344CB8AC3E}">
        <p14:creationId xmlns:p14="http://schemas.microsoft.com/office/powerpoint/2010/main" val="15675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Познакомить с православным праздником «Светлое Воскресение Христово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его обычаями; привлечь детей и их родителей к совместному изготовлению пасхальных подарков.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Познакомить детей с православным праздником «Светлое Воскресение Христово», его историей.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• Развивать интерес к культуре предков.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• Рассказать об обычаях и обрядах, связанных с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праздником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• Воспитывать патриотические чувства к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радициям русского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народа,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народному творчеству.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• Развивать детское творчество и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эстетическое восприятие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59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определение темы проекта;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формулировка цели и разбивка на веер задач;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составление плана основного этапа проекта;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опрос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от\IMG_20180403_155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6" y="605341"/>
            <a:ext cx="4228768" cy="3049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88639"/>
            <a:ext cx="2269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124744"/>
            <a:ext cx="3069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Беседы о истории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возникновения праздника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дминистратор\Desktop\фот\IMG_20180403_1555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9" y="3741943"/>
            <a:ext cx="4283045" cy="308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4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фот\IMG_20180323_094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88639"/>
            <a:ext cx="4281151" cy="3210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фот\IMG_20180327_121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6" y="3429000"/>
            <a:ext cx="4257455" cy="3136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908720"/>
            <a:ext cx="4213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Изготовление пасхальных куличей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из соленого теста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9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фот\IMG_20180327_105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" y="3455622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фот\IMG_20180327_103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527101"/>
            <a:ext cx="2062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Экскурсия в храм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9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фот\IMG_20180329_104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7"/>
            <a:ext cx="4224468" cy="316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фот\IMG_20180328_161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980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Расписывание пасхальных  яиц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60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203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X64</cp:lastModifiedBy>
  <cp:revision>12</cp:revision>
  <dcterms:created xsi:type="dcterms:W3CDTF">2018-04-18T09:43:58Z</dcterms:created>
  <dcterms:modified xsi:type="dcterms:W3CDTF">2018-11-23T04:54:26Z</dcterms:modified>
</cp:coreProperties>
</file>