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2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85" r:id="rId21"/>
    <p:sldId id="275" r:id="rId22"/>
    <p:sldId id="276" r:id="rId23"/>
    <p:sldId id="277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717" y="692696"/>
            <a:ext cx="83318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познавательно-исследовательский</a:t>
            </a:r>
          </a:p>
          <a:p>
            <a:pPr algn="ctr"/>
            <a:r>
              <a:rPr lang="ru-RU" sz="3600" b="1" cap="all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проект</a:t>
            </a:r>
          </a:p>
          <a:p>
            <a:pPr algn="ctr"/>
            <a:r>
              <a:rPr lang="ru-RU" sz="3600" b="1" cap="all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«Огород на окне»</a:t>
            </a:r>
            <a:endParaRPr lang="ru-RU" sz="3600" b="1" cap="all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2280" y="3284984"/>
            <a:ext cx="2051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воспитатель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первой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 квалификационной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категории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Михайлова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Ольга Викторовна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0297" y="291606"/>
            <a:ext cx="5716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МКДОУ Усть-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Таркский</a:t>
            </a:r>
            <a:r>
              <a:rPr lang="ru-RU" sz="2000" b="1" i="1" dirty="0" smtClean="0">
                <a:solidFill>
                  <a:srgbClr val="7030A0"/>
                </a:solidFill>
              </a:rPr>
              <a:t> детский сад «Солнышко»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188640"/>
            <a:ext cx="3256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этап-исследовательский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0277" y="595707"/>
            <a:ext cx="6822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под руководством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посадили семена салата, томатов, лука, огурца, свёклы,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редиски, петрушки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перца,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укропа,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гороха, пшеницы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Администратор\Desktop\фот\IMG_20180411_194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8872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Администратор\Desktop\фот\IMG_20180409_1945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8872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Создали «Лабораторию огородных наук», где дети проводили различные опыты и исследования в процессе выращивания растений.</a:t>
            </a:r>
            <a:endParaRPr lang="ru-RU" dirty="0"/>
          </a:p>
        </p:txBody>
      </p:sp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16632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аблюдения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ростом корневой системы лука в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воде и гидрогеле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Администратор\Desktop\фот\IMG_20180412_083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19" y="861708"/>
            <a:ext cx="5340085" cy="38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3509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роращивание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семян  через ткань «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Травянчик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100_91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63" y="764704"/>
            <a:ext cx="5184576" cy="351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75121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роращивание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семян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гороха,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вате между призрачными плоскостями.</a:t>
            </a:r>
          </a:p>
        </p:txBody>
      </p:sp>
    </p:spTree>
    <p:extLst>
      <p:ext uri="{BB962C8B-B14F-4D97-AF65-F5344CB8AC3E}">
        <p14:creationId xmlns:p14="http://schemas.microsoft.com/office/powerpoint/2010/main" val="28507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6434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Наблюдали за ростками картофеля во влажном и сухом мху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8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35090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процессе выращивания дети познакомились с загадками, поговорками, пословицами, играми на данную тему.</a:t>
            </a:r>
          </a:p>
        </p:txBody>
      </p:sp>
      <p:pic>
        <p:nvPicPr>
          <p:cNvPr id="10241" name="Picture 1" descr="C:\Users\Администратор\Desktop\фот\IMG_20180326_162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дминистратор\Desktop\фот\IMG_20180412_104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19414" y="1916832"/>
            <a:ext cx="5024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Проводились беседы, наблюдения за ростом овощей, дети активно ухаживали за растениями: поливали, рыхлили, наблюдали.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Администратор\Desktop\фот\IMG_20180412_1119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36408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260648"/>
            <a:ext cx="2319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этап-творческий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73015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Изготовили аппликации в технике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«Овощи»</a:t>
            </a:r>
          </a:p>
        </p:txBody>
      </p:sp>
      <p:pic>
        <p:nvPicPr>
          <p:cNvPr id="16386" name="Picture 2" descr="100_91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150071" cy="38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9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304" y="116632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Изготовили аппликации «Лучок» с помощью нетрадиционной техники изобразительной деятельности «Рисование крупой»</a:t>
            </a:r>
          </a:p>
        </p:txBody>
      </p:sp>
      <p:pic>
        <p:nvPicPr>
          <p:cNvPr id="5" name="Рисунок 4" descr="C:\Users\Администратор\Desktop\Новая папка\100_92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53" y="1052736"/>
            <a:ext cx="5558739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9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3643616"/>
            <a:ext cx="9144000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Заканчивается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зима. Солнышко с каждым днём всё выше и выше, а день всё длиннее и теплее. Пришло время посадок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 Огород на подоконнике в детском саду является очень приятным занятием, особенно зимой и весной, когда хочется не только отведать свежие дары природы, но и посмотреть на цвета зелени или помидоров. Но нет ничего приятнее, когда первая весенняя зелень поспевает прямо у тебя на подоконнике. Это могут быть лук, петрушка, укроп, и даже листья салата. 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Огород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на подоконнике - отличный способ развеять сезонную тоску по природным цветам и теплу. Расширения представлений детей о том, как ухаживать за растениями в комнатных условиях, обобщения представлений о необходимости света, тепла, влаги почвы для роста растений, развития познавательных и творческих способностей детей.</a:t>
            </a:r>
          </a:p>
        </p:txBody>
      </p:sp>
    </p:spTree>
    <p:extLst>
      <p:ext uri="{BB962C8B-B14F-4D97-AF65-F5344CB8AC3E}">
        <p14:creationId xmlns:p14="http://schemas.microsoft.com/office/powerpoint/2010/main" val="707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2849" y="188640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Приходите в огород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Посмотреть, как все растет,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играют в прятки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Огурцы на грядке.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подсолнухи в картошке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Тянут к солнышку ладошки,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от утренней росы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бобов блестят усы.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краснеют у забора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Великаны помидоры.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растет, все цветет,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Никому не тесно.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Приходите в огород –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интересно.</a:t>
            </a:r>
          </a:p>
        </p:txBody>
      </p:sp>
      <p:pic>
        <p:nvPicPr>
          <p:cNvPr id="1026" name="Picture 2" descr="http://naposcar.n.a.pic.centerblog.net/f1d9ff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" y="980728"/>
            <a:ext cx="3771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Администратор\Desktop\фот\IMG_20180411_194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364088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Администратор\Desktop\фот\IMG_20180412_081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75" y="404664"/>
            <a:ext cx="5685296" cy="42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dn.st100sp.com/pictures/0176184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Администратор\Desktop\фот\IMG_20180411_194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4960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st100sp.com/pictures/0176184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Коллектив группы (взрослые и дети) собрали урожай. Дети с большим удовольствием попробовали зелень выращенную своими руками.</a:t>
            </a:r>
          </a:p>
        </p:txBody>
      </p:sp>
    </p:spTree>
    <p:extLst>
      <p:ext uri="{BB962C8B-B14F-4D97-AF65-F5344CB8AC3E}">
        <p14:creationId xmlns:p14="http://schemas.microsoft.com/office/powerpoint/2010/main" val="1627502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В ходе реализации познавательно-исследовательского проекта «Огород на окне» дети познакомились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культурными и дикорастущими растениями.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помощью опытнической работы дети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получили знания о  необходимых условиях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роста растений.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помощью исследовательской работы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познакомились с многообразием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разнообразием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посевного материала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сформировалось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бережное отношение к растительному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миру, уважительное отношение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труду.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Создали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 группе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огород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подоконнике.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Родители принимали активное участие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реализации 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95364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Проектная идея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группе детского сада огород на подоконнике, получить урожай зелени, огурцов, помидоров, перца, выращенных с участием дошкольников, сделать проект сотворчеством воспитателя, детей и родителей.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проекта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познавательный,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творческо-исследовательский</a:t>
            </a:r>
          </a:p>
          <a:p>
            <a:endParaRPr lang="ru-RU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 проекта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1 месяц 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(20марта-20апреля)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520721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 проекта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дети средней группы, родители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8705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3" y="116632"/>
            <a:ext cx="904402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формирование у детей интереса к опытнической и исследовательской деятельности по выращиванию культурных растений в комнатных условиях.</a:t>
            </a:r>
          </a:p>
          <a:p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Расширить знания детей о культурных и дикорастущих растениях.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Продолжить знакомить детей с особенностями выращивания культурных растений 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(Укроп, петрушка, помидоры, огурцы, лук, кабачки, тыква, пшеница)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Обобщать представление детей о необходимости света, тепла, влаги почвы для роста растений.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Продолжать формировать умение детей ухаживать за растениями в комнатных условиях.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Развивать чувство ответственности за благополучное состояние растений 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(полив, взрыхление, прополка сорняков)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Продолжать развивать наблюдательность – умение замечать изменения в росте растений, связывать их с условиями, в которых они находятся, совместно с воспитателем делать записи в дневнике наблюдений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Воспитывать уважение к труду, бережное отношение к его результатам.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Развивать познавательные и творческие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42623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Дети познакомятся с культурными и дикорастущими растениями.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 помощью опытнической работы дети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получат знания о необходимых условиях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роста растений.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С помощью исследовательской работы дети должны будут выявить многообразие и разнообразие посевного материала.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У детей будет формироваться бережное отношение к растительному миру.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Формирование у детей уважительного отношения к труду.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Создание в группе огорода на подоконнике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Активное участие родителей в реализации 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0271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31357" y="188640"/>
            <a:ext cx="3481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972" y="588750"/>
            <a:ext cx="7032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помощью родителей собрали коллекцию семян растений растущих в Западной Сибири</a:t>
            </a:r>
          </a:p>
        </p:txBody>
      </p:sp>
      <p:pic>
        <p:nvPicPr>
          <p:cNvPr id="5" name="Рисунок 4" descr="C:\Users\Администратор\Desktop\Новая папка\100_92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092837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0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55576" y="33265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Подготовили почву и контейнеры для посадки, орудия труда.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773996"/>
            <a:ext cx="4828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Изготовили алгоритмы ухода за растениями</a:t>
            </a:r>
          </a:p>
        </p:txBody>
      </p:sp>
      <p:pic>
        <p:nvPicPr>
          <p:cNvPr id="3088" name="Picture 16" descr="100_9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17" y="1293038"/>
            <a:ext cx="525658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cdn.st100sp.com/pictures/0176184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7346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Сделали подборку дидактических игр «Слова, что растут в огороде», «Огородная игротека», «Загадки с грядки»</a:t>
            </a:r>
          </a:p>
        </p:txBody>
      </p:sp>
      <p:pic>
        <p:nvPicPr>
          <p:cNvPr id="5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100_91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58" y="1052736"/>
            <a:ext cx="4896690" cy="315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56fba0d5c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978"/>
            <a:ext cx="9151525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dn.st100sp.com/pictures/017618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57"/>
            <a:ext cx="1850746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47347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Изготовили героев инсценировки «Морковкины сказки».</a:t>
            </a:r>
          </a:p>
        </p:txBody>
      </p:sp>
      <p:pic>
        <p:nvPicPr>
          <p:cNvPr id="5" name="Рисунок 4" descr="C:\Users\Администратор\Desktop\Новая папка\100_92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764704"/>
            <a:ext cx="5130453" cy="3380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0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428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X64</cp:lastModifiedBy>
  <cp:revision>16</cp:revision>
  <dcterms:created xsi:type="dcterms:W3CDTF">2018-04-12T09:15:28Z</dcterms:created>
  <dcterms:modified xsi:type="dcterms:W3CDTF">2018-04-12T14:39:53Z</dcterms:modified>
</cp:coreProperties>
</file>